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23" r:id="rId58"/>
    <p:sldId id="324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Indie Flower" panose="02000000000000000000" pitchFamily="2" charset="0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7"/>
    <p:restoredTop sz="94641"/>
  </p:normalViewPr>
  <p:slideViewPr>
    <p:cSldViewPr snapToGrid="0">
      <p:cViewPr varScale="1">
        <p:scale>
          <a:sx n="136" d="100"/>
          <a:sy n="136" d="100"/>
        </p:scale>
        <p:origin x="20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1f289ef3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1f289ef3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1f289ef3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1f289ef3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1f289ef3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1f289ef3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1f289ef3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1f289ef3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1f289ef3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1f289ef3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1f289ef3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1f289ef3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1f289ef3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1f289ef3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1f289ef3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1f289ef3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1f289ef3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1f289ef3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1f289ef3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1f289ef3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1f289ef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1f289ef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1f289ef3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1f289ef3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1f289ef3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1f289ef3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1f289ef3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1f289ef3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1f289ef3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1f289ef3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1f289ef3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1f289ef3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1f289ef3f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1f289ef3f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1f289ef3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1f289ef3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1f289ef3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1f289ef3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1f289ef3f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91f289ef3f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1f289ef3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1f289ef3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1f289ef3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1f289ef3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f289ef3f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f289ef3f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1f289ef3f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1f289ef3f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1f289ef3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1f289ef3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1f289ef3f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1f289ef3f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1f289ef3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1f289ef3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1f289ef3f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1f289ef3f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1f289ef3f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1f289ef3f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1f289ef3f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1f289ef3f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1f482f0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1f482f0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1f289ef3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1f289ef3f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1f289ef3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1f289ef3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91f289ef3f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91f289ef3f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1f289ef3f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1f289ef3f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91f289ef3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91f289ef3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91f289ef3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91f289ef3f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1f289ef3f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91f289ef3f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1f289ef3f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1f289ef3f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1f289ef3f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1f289ef3f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1f482f05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91f482f05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1f289ef3f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1f289ef3f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1f289ef3f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1f289ef3f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1f289ef3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1f289ef3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1f289ef3f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91f289ef3f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91f289ef3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91f289ef3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1f289ef3f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1f289ef3f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91f289ef3f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91f289ef3f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91f289ef3f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91f289ef3f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91f482f0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91f482f0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1f482f05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91f482f05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1f482f05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91f482f05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6064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1f482f05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1f482f05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91f482f05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91f482f05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1f289ef3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1f289ef3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91f482f05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91f482f05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1f482f05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1f482f05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1f482f05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1f482f05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1f482f05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1f482f05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1f482f05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1f482f05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91f482f05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91f482f05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1f482f05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91f482f05a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91f482f05a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91f482f05a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1f289ef3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1f289ef3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1f289ef3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1f289ef3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1f289ef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1f289ef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writing hand black and white white photography pen notepad shopping black monochrome paper close up brand glasses handwriting calligraphy document memo grocery list monochrome photography"/>
          <p:cNvPicPr preferRelativeResize="0"/>
          <p:nvPr/>
        </p:nvPicPr>
        <p:blipFill rotWithShape="1">
          <a:blip r:embed="rId3">
            <a:alphaModFix/>
          </a:blip>
          <a:srcRect l="11112" t="10889" r="9679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48483" y="4435363"/>
            <a:ext cx="8520600" cy="183023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cs" b="1" dirty="0">
                <a:solidFill>
                  <a:srgbClr val="4A86E8"/>
                </a:solidFill>
                <a:latin typeface="Indie Flower"/>
                <a:ea typeface="Indie Flower"/>
                <a:cs typeface="Indie Flower"/>
                <a:sym typeface="Indie Flower"/>
              </a:rPr>
            </a:br>
            <a:br>
              <a:rPr lang="cs" b="1" dirty="0">
                <a:solidFill>
                  <a:srgbClr val="4A86E8"/>
                </a:solidFill>
                <a:latin typeface="Indie Flower"/>
                <a:ea typeface="Indie Flower"/>
                <a:cs typeface="Indie Flower"/>
                <a:sym typeface="Indie Flower"/>
              </a:rPr>
            </a:br>
            <a:r>
              <a:rPr lang="cs" b="1" dirty="0">
                <a:solidFill>
                  <a:srgbClr val="4A86E8"/>
                </a:solidFill>
                <a:latin typeface="Indie Flower"/>
                <a:ea typeface="Indie Flower"/>
                <a:cs typeface="Indie Flower"/>
                <a:sym typeface="Indie Flower"/>
              </a:rPr>
              <a:t>Lists</a:t>
            </a:r>
            <a:br>
              <a:rPr lang="cs" b="1" dirty="0">
                <a:solidFill>
                  <a:srgbClr val="4A86E8"/>
                </a:solidFill>
                <a:latin typeface="Indie Flower"/>
                <a:ea typeface="Indie Flower"/>
                <a:cs typeface="Indie Flower"/>
                <a:sym typeface="Indie Flower"/>
              </a:rPr>
            </a:br>
            <a:r>
              <a:rPr lang="cs" b="1" dirty="0">
                <a:solidFill>
                  <a:srgbClr val="4A86E8"/>
                </a:solidFill>
                <a:latin typeface="Indie Flower"/>
                <a:ea typeface="Indie Flower"/>
                <a:cs typeface="Indie Flower"/>
                <a:sym typeface="Indie Flower"/>
              </a:rPr>
              <a:t>July 7, 2021</a:t>
            </a:r>
            <a:endParaRPr b="1" dirty="0">
              <a:solidFill>
                <a:srgbClr val="4A86E8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4272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4272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1785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4272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1785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9681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4272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1785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9681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7286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864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-3952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181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3362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1351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150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6568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4366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1879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775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7380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3785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-12" y="21676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584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3765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1754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553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6971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4769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282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178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7783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4188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826250" y="26845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0</a:t>
            </a:r>
            <a:endParaRPr sz="3000" b="1"/>
          </a:p>
        </p:txBody>
      </p:sp>
      <p:sp>
        <p:nvSpPr>
          <p:cNvPr id="232" name="Google Shape;232;p34"/>
          <p:cNvSpPr txBox="1"/>
          <p:nvPr/>
        </p:nvSpPr>
        <p:spPr>
          <a:xfrm>
            <a:off x="1663106" y="27416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1</a:t>
            </a:r>
            <a:endParaRPr sz="3000" b="1"/>
          </a:p>
        </p:txBody>
      </p:sp>
      <p:sp>
        <p:nvSpPr>
          <p:cNvPr id="233" name="Google Shape;233;p34"/>
          <p:cNvSpPr txBox="1"/>
          <p:nvPr/>
        </p:nvSpPr>
        <p:spPr>
          <a:xfrm>
            <a:off x="2332650" y="27891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2</a:t>
            </a:r>
            <a:endParaRPr sz="3000" b="1"/>
          </a:p>
        </p:txBody>
      </p:sp>
      <p:sp>
        <p:nvSpPr>
          <p:cNvPr id="234" name="Google Shape;234;p34"/>
          <p:cNvSpPr txBox="1"/>
          <p:nvPr/>
        </p:nvSpPr>
        <p:spPr>
          <a:xfrm>
            <a:off x="3279963" y="28810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3</a:t>
            </a:r>
            <a:endParaRPr sz="3000" b="1"/>
          </a:p>
        </p:txBody>
      </p:sp>
      <p:sp>
        <p:nvSpPr>
          <p:cNvPr id="235" name="Google Shape;235;p34"/>
          <p:cNvSpPr txBox="1"/>
          <p:nvPr/>
        </p:nvSpPr>
        <p:spPr>
          <a:xfrm>
            <a:off x="403073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4</a:t>
            </a:r>
            <a:endParaRPr sz="3000" b="1"/>
          </a:p>
        </p:txBody>
      </p:sp>
      <p:sp>
        <p:nvSpPr>
          <p:cNvPr id="236" name="Google Shape;236;p34"/>
          <p:cNvSpPr txBox="1"/>
          <p:nvPr/>
        </p:nvSpPr>
        <p:spPr>
          <a:xfrm>
            <a:off x="48797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5</a:t>
            </a:r>
            <a:endParaRPr sz="3000" b="1"/>
          </a:p>
        </p:txBody>
      </p:sp>
      <p:sp>
        <p:nvSpPr>
          <p:cNvPr id="237" name="Google Shape;237;p34"/>
          <p:cNvSpPr txBox="1"/>
          <p:nvPr/>
        </p:nvSpPr>
        <p:spPr>
          <a:xfrm>
            <a:off x="55802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6</a:t>
            </a:r>
            <a:endParaRPr sz="3000" b="1"/>
          </a:p>
        </p:txBody>
      </p:sp>
      <p:sp>
        <p:nvSpPr>
          <p:cNvPr id="238" name="Google Shape;238;p34"/>
          <p:cNvSpPr txBox="1"/>
          <p:nvPr/>
        </p:nvSpPr>
        <p:spPr>
          <a:xfrm>
            <a:off x="6355056" y="30426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7</a:t>
            </a:r>
            <a:endParaRPr sz="3000" b="1"/>
          </a:p>
        </p:txBody>
      </p:sp>
      <p:sp>
        <p:nvSpPr>
          <p:cNvPr id="239" name="Google Shape;239;p34"/>
          <p:cNvSpPr txBox="1"/>
          <p:nvPr/>
        </p:nvSpPr>
        <p:spPr>
          <a:xfrm>
            <a:off x="7129825" y="30965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8</a:t>
            </a:r>
            <a:endParaRPr sz="3000" b="1"/>
          </a:p>
        </p:txBody>
      </p:sp>
      <p:sp>
        <p:nvSpPr>
          <p:cNvPr id="240" name="Google Shape;240;p34"/>
          <p:cNvSpPr txBox="1"/>
          <p:nvPr/>
        </p:nvSpPr>
        <p:spPr>
          <a:xfrm>
            <a:off x="7699675" y="30965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9</a:t>
            </a:r>
            <a:endParaRPr sz="30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-12" y="21676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584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3765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1754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553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6971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4769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282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178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7783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4188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826250" y="26845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0</a:t>
            </a:r>
            <a:endParaRPr sz="3000" b="1"/>
          </a:p>
        </p:txBody>
      </p:sp>
      <p:sp>
        <p:nvSpPr>
          <p:cNvPr id="257" name="Google Shape;257;p35"/>
          <p:cNvSpPr txBox="1"/>
          <p:nvPr/>
        </p:nvSpPr>
        <p:spPr>
          <a:xfrm>
            <a:off x="1663106" y="27416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1</a:t>
            </a:r>
            <a:endParaRPr sz="3000" b="1"/>
          </a:p>
        </p:txBody>
      </p:sp>
      <p:sp>
        <p:nvSpPr>
          <p:cNvPr id="258" name="Google Shape;258;p35"/>
          <p:cNvSpPr txBox="1"/>
          <p:nvPr/>
        </p:nvSpPr>
        <p:spPr>
          <a:xfrm>
            <a:off x="2332650" y="27891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2</a:t>
            </a:r>
            <a:endParaRPr sz="3000" b="1"/>
          </a:p>
        </p:txBody>
      </p:sp>
      <p:sp>
        <p:nvSpPr>
          <p:cNvPr id="259" name="Google Shape;259;p35"/>
          <p:cNvSpPr txBox="1"/>
          <p:nvPr/>
        </p:nvSpPr>
        <p:spPr>
          <a:xfrm>
            <a:off x="3279963" y="28810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3</a:t>
            </a:r>
            <a:endParaRPr sz="3000" b="1"/>
          </a:p>
        </p:txBody>
      </p:sp>
      <p:sp>
        <p:nvSpPr>
          <p:cNvPr id="260" name="Google Shape;260;p35"/>
          <p:cNvSpPr txBox="1"/>
          <p:nvPr/>
        </p:nvSpPr>
        <p:spPr>
          <a:xfrm>
            <a:off x="403073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4</a:t>
            </a:r>
            <a:endParaRPr sz="3000" b="1"/>
          </a:p>
        </p:txBody>
      </p:sp>
      <p:sp>
        <p:nvSpPr>
          <p:cNvPr id="261" name="Google Shape;261;p35"/>
          <p:cNvSpPr txBox="1"/>
          <p:nvPr/>
        </p:nvSpPr>
        <p:spPr>
          <a:xfrm>
            <a:off x="48797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5</a:t>
            </a:r>
            <a:endParaRPr sz="3000" b="1"/>
          </a:p>
        </p:txBody>
      </p:sp>
      <p:sp>
        <p:nvSpPr>
          <p:cNvPr id="262" name="Google Shape;262;p35"/>
          <p:cNvSpPr txBox="1"/>
          <p:nvPr/>
        </p:nvSpPr>
        <p:spPr>
          <a:xfrm>
            <a:off x="55802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6</a:t>
            </a:r>
            <a:endParaRPr sz="3000" b="1"/>
          </a:p>
        </p:txBody>
      </p:sp>
      <p:sp>
        <p:nvSpPr>
          <p:cNvPr id="263" name="Google Shape;263;p35"/>
          <p:cNvSpPr txBox="1"/>
          <p:nvPr/>
        </p:nvSpPr>
        <p:spPr>
          <a:xfrm>
            <a:off x="6355056" y="30426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7</a:t>
            </a:r>
            <a:endParaRPr sz="3000" b="1"/>
          </a:p>
        </p:txBody>
      </p:sp>
      <p:sp>
        <p:nvSpPr>
          <p:cNvPr id="264" name="Google Shape;264;p35"/>
          <p:cNvSpPr txBox="1"/>
          <p:nvPr/>
        </p:nvSpPr>
        <p:spPr>
          <a:xfrm>
            <a:off x="7129825" y="30965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8</a:t>
            </a:r>
            <a:endParaRPr sz="3000" b="1"/>
          </a:p>
        </p:txBody>
      </p:sp>
      <p:sp>
        <p:nvSpPr>
          <p:cNvPr id="265" name="Google Shape;265;p35"/>
          <p:cNvSpPr txBox="1"/>
          <p:nvPr/>
        </p:nvSpPr>
        <p:spPr>
          <a:xfrm>
            <a:off x="7699675" y="30965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9</a:t>
            </a:r>
            <a:endParaRPr sz="3000" b="1"/>
          </a:p>
        </p:txBody>
      </p:sp>
      <p:sp>
        <p:nvSpPr>
          <p:cNvPr id="266" name="Google Shape;266;p35"/>
          <p:cNvSpPr/>
          <p:nvPr/>
        </p:nvSpPr>
        <p:spPr>
          <a:xfrm rot="5400000">
            <a:off x="5628013" y="1241075"/>
            <a:ext cx="603300" cy="4974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2730325" y="643500"/>
            <a:ext cx="439500" cy="8733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35888" y="21676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4547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862150" y="26845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0</a:t>
            </a:r>
            <a:endParaRPr sz="3000" b="1"/>
          </a:p>
        </p:txBody>
      </p:sp>
      <p:sp>
        <p:nvSpPr>
          <p:cNvPr id="283" name="Google Shape;283;p36"/>
          <p:cNvSpPr txBox="1"/>
          <p:nvPr/>
        </p:nvSpPr>
        <p:spPr>
          <a:xfrm>
            <a:off x="1699006" y="27416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1</a:t>
            </a:r>
            <a:endParaRPr sz="3000" b="1"/>
          </a:p>
        </p:txBody>
      </p:sp>
      <p:sp>
        <p:nvSpPr>
          <p:cNvPr id="284" name="Google Shape;284;p36"/>
          <p:cNvSpPr txBox="1"/>
          <p:nvPr/>
        </p:nvSpPr>
        <p:spPr>
          <a:xfrm>
            <a:off x="2368550" y="27891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2</a:t>
            </a:r>
            <a:endParaRPr sz="3000" b="1"/>
          </a:p>
        </p:txBody>
      </p:sp>
      <p:sp>
        <p:nvSpPr>
          <p:cNvPr id="285" name="Google Shape;285;p36"/>
          <p:cNvSpPr txBox="1"/>
          <p:nvPr/>
        </p:nvSpPr>
        <p:spPr>
          <a:xfrm>
            <a:off x="3315863" y="28810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3</a:t>
            </a:r>
            <a:endParaRPr sz="3000" b="1"/>
          </a:p>
        </p:txBody>
      </p:sp>
      <p:sp>
        <p:nvSpPr>
          <p:cNvPr id="286" name="Google Shape;286;p36"/>
          <p:cNvSpPr txBox="1"/>
          <p:nvPr/>
        </p:nvSpPr>
        <p:spPr>
          <a:xfrm>
            <a:off x="406663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4</a:t>
            </a:r>
            <a:endParaRPr sz="3000" b="1"/>
          </a:p>
        </p:txBody>
      </p:sp>
      <p:sp>
        <p:nvSpPr>
          <p:cNvPr id="287" name="Google Shape;287;p36"/>
          <p:cNvSpPr txBox="1"/>
          <p:nvPr/>
        </p:nvSpPr>
        <p:spPr>
          <a:xfrm>
            <a:off x="49156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5</a:t>
            </a:r>
            <a:endParaRPr sz="3000" b="1"/>
          </a:p>
        </p:txBody>
      </p:sp>
      <p:sp>
        <p:nvSpPr>
          <p:cNvPr id="288" name="Google Shape;288;p36"/>
          <p:cNvSpPr txBox="1"/>
          <p:nvPr/>
        </p:nvSpPr>
        <p:spPr>
          <a:xfrm>
            <a:off x="56161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6</a:t>
            </a:r>
            <a:endParaRPr sz="3000" b="1"/>
          </a:p>
        </p:txBody>
      </p:sp>
      <p:sp>
        <p:nvSpPr>
          <p:cNvPr id="289" name="Google Shape;289;p36"/>
          <p:cNvSpPr txBox="1"/>
          <p:nvPr/>
        </p:nvSpPr>
        <p:spPr>
          <a:xfrm>
            <a:off x="6390956" y="30426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7</a:t>
            </a:r>
            <a:endParaRPr sz="3000" b="1"/>
          </a:p>
        </p:txBody>
      </p:sp>
      <p:sp>
        <p:nvSpPr>
          <p:cNvPr id="290" name="Google Shape;290;p36"/>
          <p:cNvSpPr txBox="1"/>
          <p:nvPr/>
        </p:nvSpPr>
        <p:spPr>
          <a:xfrm>
            <a:off x="7165725" y="30965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8</a:t>
            </a:r>
            <a:endParaRPr sz="3000" b="1"/>
          </a:p>
        </p:txBody>
      </p:sp>
      <p:sp>
        <p:nvSpPr>
          <p:cNvPr id="291" name="Google Shape;291;p36"/>
          <p:cNvSpPr txBox="1"/>
          <p:nvPr/>
        </p:nvSpPr>
        <p:spPr>
          <a:xfrm>
            <a:off x="7735575" y="30965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9</a:t>
            </a:r>
            <a:endParaRPr sz="3000" b="1"/>
          </a:p>
        </p:txBody>
      </p:sp>
      <p:cxnSp>
        <p:nvCxnSpPr>
          <p:cNvPr id="292" name="Google Shape;292;p36"/>
          <p:cNvCxnSpPr/>
          <p:nvPr/>
        </p:nvCxnSpPr>
        <p:spPr>
          <a:xfrm rot="10800000">
            <a:off x="4915700" y="3616350"/>
            <a:ext cx="3069900" cy="104700"/>
          </a:xfrm>
          <a:prstGeom prst="straightConnector1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35888" y="21676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7330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862150" y="26845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0</a:t>
            </a:r>
            <a:endParaRPr sz="3000" b="1"/>
          </a:p>
        </p:txBody>
      </p:sp>
      <p:sp>
        <p:nvSpPr>
          <p:cNvPr id="308" name="Google Shape;308;p37"/>
          <p:cNvSpPr txBox="1"/>
          <p:nvPr/>
        </p:nvSpPr>
        <p:spPr>
          <a:xfrm>
            <a:off x="1699006" y="27416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1</a:t>
            </a:r>
            <a:endParaRPr sz="3000" b="1"/>
          </a:p>
        </p:txBody>
      </p:sp>
      <p:sp>
        <p:nvSpPr>
          <p:cNvPr id="309" name="Google Shape;309;p37"/>
          <p:cNvSpPr txBox="1"/>
          <p:nvPr/>
        </p:nvSpPr>
        <p:spPr>
          <a:xfrm>
            <a:off x="2368550" y="27891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2</a:t>
            </a:r>
            <a:endParaRPr sz="3000" b="1"/>
          </a:p>
        </p:txBody>
      </p:sp>
      <p:sp>
        <p:nvSpPr>
          <p:cNvPr id="310" name="Google Shape;310;p37"/>
          <p:cNvSpPr txBox="1"/>
          <p:nvPr/>
        </p:nvSpPr>
        <p:spPr>
          <a:xfrm>
            <a:off x="3315863" y="28810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3</a:t>
            </a:r>
            <a:endParaRPr sz="3000" b="1"/>
          </a:p>
        </p:txBody>
      </p:sp>
      <p:sp>
        <p:nvSpPr>
          <p:cNvPr id="311" name="Google Shape;311;p37"/>
          <p:cNvSpPr txBox="1"/>
          <p:nvPr/>
        </p:nvSpPr>
        <p:spPr>
          <a:xfrm>
            <a:off x="406663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4</a:t>
            </a:r>
            <a:endParaRPr sz="3000" b="1"/>
          </a:p>
        </p:txBody>
      </p:sp>
      <p:sp>
        <p:nvSpPr>
          <p:cNvPr id="312" name="Google Shape;312;p37"/>
          <p:cNvSpPr txBox="1"/>
          <p:nvPr/>
        </p:nvSpPr>
        <p:spPr>
          <a:xfrm>
            <a:off x="49156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5</a:t>
            </a:r>
            <a:endParaRPr sz="3000" b="1"/>
          </a:p>
        </p:txBody>
      </p:sp>
      <p:sp>
        <p:nvSpPr>
          <p:cNvPr id="313" name="Google Shape;313;p37"/>
          <p:cNvSpPr txBox="1"/>
          <p:nvPr/>
        </p:nvSpPr>
        <p:spPr>
          <a:xfrm>
            <a:off x="56161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6</a:t>
            </a:r>
            <a:endParaRPr sz="3000" b="1"/>
          </a:p>
        </p:txBody>
      </p:sp>
      <p:sp>
        <p:nvSpPr>
          <p:cNvPr id="314" name="Google Shape;314;p37"/>
          <p:cNvSpPr txBox="1"/>
          <p:nvPr/>
        </p:nvSpPr>
        <p:spPr>
          <a:xfrm>
            <a:off x="6390956" y="30426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7</a:t>
            </a:r>
            <a:endParaRPr sz="3000" b="1"/>
          </a:p>
        </p:txBody>
      </p:sp>
      <p:sp>
        <p:nvSpPr>
          <p:cNvPr id="315" name="Google Shape;315;p37"/>
          <p:cNvSpPr txBox="1"/>
          <p:nvPr/>
        </p:nvSpPr>
        <p:spPr>
          <a:xfrm>
            <a:off x="7165725" y="30965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8</a:t>
            </a:r>
            <a:endParaRPr sz="30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35888" y="30820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25116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25687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26162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26542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733087" y="27081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27652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28222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28697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28697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/>
        </p:nvSpPr>
        <p:spPr>
          <a:xfrm>
            <a:off x="862150" y="35989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0</a:t>
            </a:r>
            <a:endParaRPr sz="3000" b="1"/>
          </a:p>
        </p:txBody>
      </p:sp>
      <p:sp>
        <p:nvSpPr>
          <p:cNvPr id="331" name="Google Shape;331;p38"/>
          <p:cNvSpPr txBox="1"/>
          <p:nvPr/>
        </p:nvSpPr>
        <p:spPr>
          <a:xfrm>
            <a:off x="1699006" y="36560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1</a:t>
            </a:r>
            <a:endParaRPr sz="3000" b="1"/>
          </a:p>
        </p:txBody>
      </p:sp>
      <p:sp>
        <p:nvSpPr>
          <p:cNvPr id="332" name="Google Shape;332;p38"/>
          <p:cNvSpPr txBox="1"/>
          <p:nvPr/>
        </p:nvSpPr>
        <p:spPr>
          <a:xfrm>
            <a:off x="2368550" y="37035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2</a:t>
            </a:r>
            <a:endParaRPr sz="3000" b="1"/>
          </a:p>
        </p:txBody>
      </p:sp>
      <p:sp>
        <p:nvSpPr>
          <p:cNvPr id="333" name="Google Shape;333;p38"/>
          <p:cNvSpPr txBox="1"/>
          <p:nvPr/>
        </p:nvSpPr>
        <p:spPr>
          <a:xfrm>
            <a:off x="3315863" y="37954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3</a:t>
            </a:r>
            <a:endParaRPr sz="3000" b="1"/>
          </a:p>
        </p:txBody>
      </p:sp>
      <p:sp>
        <p:nvSpPr>
          <p:cNvPr id="334" name="Google Shape;334;p38"/>
          <p:cNvSpPr txBox="1"/>
          <p:nvPr/>
        </p:nvSpPr>
        <p:spPr>
          <a:xfrm>
            <a:off x="4066638" y="3852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4</a:t>
            </a:r>
            <a:endParaRPr sz="3000" b="1"/>
          </a:p>
        </p:txBody>
      </p:sp>
      <p:sp>
        <p:nvSpPr>
          <p:cNvPr id="335" name="Google Shape;335;p38"/>
          <p:cNvSpPr txBox="1"/>
          <p:nvPr/>
        </p:nvSpPr>
        <p:spPr>
          <a:xfrm>
            <a:off x="4915688" y="3852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5</a:t>
            </a:r>
            <a:endParaRPr sz="3000" b="1"/>
          </a:p>
        </p:txBody>
      </p:sp>
      <p:sp>
        <p:nvSpPr>
          <p:cNvPr id="336" name="Google Shape;336;p38"/>
          <p:cNvSpPr txBox="1"/>
          <p:nvPr/>
        </p:nvSpPr>
        <p:spPr>
          <a:xfrm>
            <a:off x="5616188" y="3852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6</a:t>
            </a:r>
            <a:endParaRPr sz="3000" b="1"/>
          </a:p>
        </p:txBody>
      </p:sp>
      <p:sp>
        <p:nvSpPr>
          <p:cNvPr id="337" name="Google Shape;337;p38"/>
          <p:cNvSpPr txBox="1"/>
          <p:nvPr/>
        </p:nvSpPr>
        <p:spPr>
          <a:xfrm>
            <a:off x="6390956" y="39570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7</a:t>
            </a:r>
            <a:endParaRPr sz="3000" b="1"/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924737" y="1022875"/>
            <a:ext cx="1485174" cy="1555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8"/>
          <p:cNvCxnSpPr/>
          <p:nvPr/>
        </p:nvCxnSpPr>
        <p:spPr>
          <a:xfrm flipH="1">
            <a:off x="4576400" y="2176275"/>
            <a:ext cx="339300" cy="426900"/>
          </a:xfrm>
          <a:prstGeom prst="straightConnector1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35888" y="31582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25878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26449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26924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27304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28414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28984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29459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29459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 txBox="1"/>
          <p:nvPr/>
        </p:nvSpPr>
        <p:spPr>
          <a:xfrm>
            <a:off x="862150" y="36751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0</a:t>
            </a:r>
            <a:endParaRPr sz="3000" b="1"/>
          </a:p>
        </p:txBody>
      </p:sp>
      <p:sp>
        <p:nvSpPr>
          <p:cNvPr id="354" name="Google Shape;354;p39"/>
          <p:cNvSpPr txBox="1"/>
          <p:nvPr/>
        </p:nvSpPr>
        <p:spPr>
          <a:xfrm>
            <a:off x="1699006" y="37322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1</a:t>
            </a:r>
            <a:endParaRPr sz="3000" b="1"/>
          </a:p>
        </p:txBody>
      </p:sp>
      <p:sp>
        <p:nvSpPr>
          <p:cNvPr id="355" name="Google Shape;355;p39"/>
          <p:cNvSpPr txBox="1"/>
          <p:nvPr/>
        </p:nvSpPr>
        <p:spPr>
          <a:xfrm>
            <a:off x="2368550" y="37797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2</a:t>
            </a:r>
            <a:endParaRPr sz="3000" b="1"/>
          </a:p>
        </p:txBody>
      </p:sp>
      <p:sp>
        <p:nvSpPr>
          <p:cNvPr id="356" name="Google Shape;356;p39"/>
          <p:cNvSpPr txBox="1"/>
          <p:nvPr/>
        </p:nvSpPr>
        <p:spPr>
          <a:xfrm>
            <a:off x="3315863" y="38716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3</a:t>
            </a:r>
            <a:endParaRPr sz="3000" b="1"/>
          </a:p>
        </p:txBody>
      </p:sp>
      <p:sp>
        <p:nvSpPr>
          <p:cNvPr id="357" name="Google Shape;357;p39"/>
          <p:cNvSpPr txBox="1"/>
          <p:nvPr/>
        </p:nvSpPr>
        <p:spPr>
          <a:xfrm>
            <a:off x="4066638" y="39287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4</a:t>
            </a:r>
            <a:endParaRPr sz="3000" b="1"/>
          </a:p>
        </p:txBody>
      </p:sp>
      <p:sp>
        <p:nvSpPr>
          <p:cNvPr id="358" name="Google Shape;358;p39"/>
          <p:cNvSpPr txBox="1"/>
          <p:nvPr/>
        </p:nvSpPr>
        <p:spPr>
          <a:xfrm>
            <a:off x="4915688" y="39287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5</a:t>
            </a:r>
            <a:endParaRPr sz="3000" b="1"/>
          </a:p>
        </p:txBody>
      </p:sp>
      <p:sp>
        <p:nvSpPr>
          <p:cNvPr id="359" name="Google Shape;359;p39"/>
          <p:cNvSpPr txBox="1"/>
          <p:nvPr/>
        </p:nvSpPr>
        <p:spPr>
          <a:xfrm>
            <a:off x="5616188" y="39287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6</a:t>
            </a:r>
            <a:endParaRPr sz="3000" b="1"/>
          </a:p>
        </p:txBody>
      </p:sp>
      <p:sp>
        <p:nvSpPr>
          <p:cNvPr id="360" name="Google Shape;360;p39"/>
          <p:cNvSpPr txBox="1"/>
          <p:nvPr/>
        </p:nvSpPr>
        <p:spPr>
          <a:xfrm>
            <a:off x="6390956" y="40332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7</a:t>
            </a:r>
            <a:endParaRPr sz="3000" b="1"/>
          </a:p>
        </p:txBody>
      </p:sp>
      <p:sp>
        <p:nvSpPr>
          <p:cNvPr id="361" name="Google Shape;361;p39"/>
          <p:cNvSpPr txBox="1"/>
          <p:nvPr/>
        </p:nvSpPr>
        <p:spPr>
          <a:xfrm>
            <a:off x="7165725" y="40871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8</a:t>
            </a:r>
            <a:endParaRPr sz="3000" b="1"/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924737" y="1099075"/>
            <a:ext cx="1485174" cy="1555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9"/>
          <p:cNvCxnSpPr/>
          <p:nvPr/>
        </p:nvCxnSpPr>
        <p:spPr>
          <a:xfrm flipH="1">
            <a:off x="4576400" y="2252475"/>
            <a:ext cx="339300" cy="426900"/>
          </a:xfrm>
          <a:prstGeom prst="straightConnector1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39"/>
          <p:cNvCxnSpPr/>
          <p:nvPr/>
        </p:nvCxnSpPr>
        <p:spPr>
          <a:xfrm>
            <a:off x="4151788" y="4515025"/>
            <a:ext cx="3546300" cy="163500"/>
          </a:xfrm>
          <a:prstGeom prst="straightConnector1">
            <a:avLst/>
          </a:prstGeom>
          <a:noFill/>
          <a:ln w="38100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5" name="Google Shape;3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613187" y="29459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7811775" y="40787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9</a:t>
            </a:r>
            <a:endParaRPr sz="30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0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35888" y="23200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17496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18067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18542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18922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658812" y="18922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20032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20602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21077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21077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 txBox="1"/>
          <p:nvPr/>
        </p:nvSpPr>
        <p:spPr>
          <a:xfrm>
            <a:off x="862150" y="28369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0</a:t>
            </a:r>
            <a:endParaRPr sz="3000" b="1"/>
          </a:p>
        </p:txBody>
      </p:sp>
      <p:sp>
        <p:nvSpPr>
          <p:cNvPr id="382" name="Google Shape;382;p40"/>
          <p:cNvSpPr txBox="1"/>
          <p:nvPr/>
        </p:nvSpPr>
        <p:spPr>
          <a:xfrm>
            <a:off x="1699006" y="28940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1</a:t>
            </a:r>
            <a:endParaRPr sz="3000" b="1"/>
          </a:p>
        </p:txBody>
      </p:sp>
      <p:sp>
        <p:nvSpPr>
          <p:cNvPr id="383" name="Google Shape;383;p40"/>
          <p:cNvSpPr txBox="1"/>
          <p:nvPr/>
        </p:nvSpPr>
        <p:spPr>
          <a:xfrm>
            <a:off x="2368550" y="29415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2</a:t>
            </a:r>
            <a:endParaRPr sz="3000" b="1"/>
          </a:p>
        </p:txBody>
      </p:sp>
      <p:sp>
        <p:nvSpPr>
          <p:cNvPr id="384" name="Google Shape;384;p40"/>
          <p:cNvSpPr txBox="1"/>
          <p:nvPr/>
        </p:nvSpPr>
        <p:spPr>
          <a:xfrm>
            <a:off x="3315863" y="30334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3</a:t>
            </a:r>
            <a:endParaRPr sz="3000" b="1"/>
          </a:p>
        </p:txBody>
      </p:sp>
      <p:sp>
        <p:nvSpPr>
          <p:cNvPr id="385" name="Google Shape;385;p40"/>
          <p:cNvSpPr txBox="1"/>
          <p:nvPr/>
        </p:nvSpPr>
        <p:spPr>
          <a:xfrm>
            <a:off x="4066638" y="3090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4</a:t>
            </a:r>
            <a:endParaRPr sz="3000" b="1"/>
          </a:p>
        </p:txBody>
      </p:sp>
      <p:sp>
        <p:nvSpPr>
          <p:cNvPr id="386" name="Google Shape;386;p40"/>
          <p:cNvSpPr txBox="1"/>
          <p:nvPr/>
        </p:nvSpPr>
        <p:spPr>
          <a:xfrm>
            <a:off x="4915688" y="3090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5</a:t>
            </a:r>
            <a:endParaRPr sz="3000" b="1"/>
          </a:p>
        </p:txBody>
      </p:sp>
      <p:sp>
        <p:nvSpPr>
          <p:cNvPr id="387" name="Google Shape;387;p40"/>
          <p:cNvSpPr txBox="1"/>
          <p:nvPr/>
        </p:nvSpPr>
        <p:spPr>
          <a:xfrm>
            <a:off x="5616188" y="3090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6</a:t>
            </a:r>
            <a:endParaRPr sz="3000" b="1"/>
          </a:p>
        </p:txBody>
      </p:sp>
      <p:sp>
        <p:nvSpPr>
          <p:cNvPr id="388" name="Google Shape;388;p40"/>
          <p:cNvSpPr txBox="1"/>
          <p:nvPr/>
        </p:nvSpPr>
        <p:spPr>
          <a:xfrm>
            <a:off x="6390956" y="31950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7</a:t>
            </a:r>
            <a:endParaRPr sz="3000" b="1"/>
          </a:p>
        </p:txBody>
      </p:sp>
      <p:sp>
        <p:nvSpPr>
          <p:cNvPr id="389" name="Google Shape;389;p40"/>
          <p:cNvSpPr txBox="1"/>
          <p:nvPr/>
        </p:nvSpPr>
        <p:spPr>
          <a:xfrm>
            <a:off x="7165725" y="32489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8</a:t>
            </a:r>
            <a:endParaRPr sz="3000" b="1"/>
          </a:p>
        </p:txBody>
      </p:sp>
      <p:pic>
        <p:nvPicPr>
          <p:cNvPr id="390" name="Google Shape;3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613187" y="21077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 txBox="1"/>
          <p:nvPr/>
        </p:nvSpPr>
        <p:spPr>
          <a:xfrm>
            <a:off x="7811775" y="32405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/>
              <a:t>9</a:t>
            </a:r>
            <a:endParaRPr sz="30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666875"/>
            <a:ext cx="7896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1"/>
          <p:cNvSpPr/>
          <p:nvPr/>
        </p:nvSpPr>
        <p:spPr>
          <a:xfrm>
            <a:off x="569975" y="2013300"/>
            <a:ext cx="2270700" cy="41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666875"/>
            <a:ext cx="7896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2"/>
          <p:cNvSpPr/>
          <p:nvPr/>
        </p:nvSpPr>
        <p:spPr>
          <a:xfrm>
            <a:off x="1301325" y="3222150"/>
            <a:ext cx="3451500" cy="41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8642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3969900" y="3952568"/>
            <a:ext cx="1204200" cy="5980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Two wishes?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666875"/>
            <a:ext cx="7896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/>
          <p:nvPr/>
        </p:nvSpPr>
        <p:spPr>
          <a:xfrm>
            <a:off x="2974475" y="4000175"/>
            <a:ext cx="2146200" cy="41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666875"/>
            <a:ext cx="7896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4"/>
          <p:cNvSpPr/>
          <p:nvPr/>
        </p:nvSpPr>
        <p:spPr>
          <a:xfrm>
            <a:off x="4017375" y="4421825"/>
            <a:ext cx="1976400" cy="41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60217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7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60217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8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60217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9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9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446" name="Google Shape;446;p49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0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0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455" name="Google Shape;455;p50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456" name="Google Shape;4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1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1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464" name="Google Shape;464;p51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465" name="Google Shape;46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2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2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473" name="Google Shape;473;p52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474" name="Google Shape;4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476" name="Google Shape;476;p52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477" name="Google Shape;4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59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47575" cy="31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3"/>
          <p:cNvPicPr preferRelativeResize="0"/>
          <p:nvPr/>
        </p:nvPicPr>
        <p:blipFill rotWithShape="1">
          <a:blip r:embed="rId4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3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486" name="Google Shape;486;p53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489" name="Google Shape;489;p53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sp>
        <p:nvSpPr>
          <p:cNvPr id="490" name="Google Shape;490;p53"/>
          <p:cNvSpPr/>
          <p:nvPr/>
        </p:nvSpPr>
        <p:spPr>
          <a:xfrm>
            <a:off x="2053021" y="2212272"/>
            <a:ext cx="2162400" cy="435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3"/>
          <p:cNvSpPr/>
          <p:nvPr/>
        </p:nvSpPr>
        <p:spPr>
          <a:xfrm>
            <a:off x="1728300" y="5377925"/>
            <a:ext cx="2509800" cy="14802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00" y="106525"/>
            <a:ext cx="8874426" cy="29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4"/>
          <p:cNvPicPr preferRelativeResize="0"/>
          <p:nvPr/>
        </p:nvPicPr>
        <p:blipFill rotWithShape="1">
          <a:blip r:embed="rId4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4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500" name="Google Shape;500;p54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501" name="Google Shape;50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503" name="Google Shape;503;p54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sp>
        <p:nvSpPr>
          <p:cNvPr id="504" name="Google Shape;504;p54"/>
          <p:cNvSpPr/>
          <p:nvPr/>
        </p:nvSpPr>
        <p:spPr>
          <a:xfrm>
            <a:off x="2973800" y="2417750"/>
            <a:ext cx="1737600" cy="395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4"/>
          <p:cNvSpPr/>
          <p:nvPr/>
        </p:nvSpPr>
        <p:spPr>
          <a:xfrm>
            <a:off x="1866175" y="5240025"/>
            <a:ext cx="1134900" cy="14802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4"/>
          <p:cNvSpPr/>
          <p:nvPr/>
        </p:nvSpPr>
        <p:spPr>
          <a:xfrm>
            <a:off x="3235925" y="726225"/>
            <a:ext cx="836100" cy="3954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5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5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514" name="Google Shape;514;p55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515" name="Google Shape;5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5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517" name="Google Shape;517;p55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518" name="Google Shape;51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6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526" name="Google Shape;526;p56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527" name="Google Shape;5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6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529" name="Google Shape;529;p56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530" name="Google Shape;53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7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7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538" name="Google Shape;538;p57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539" name="Google Shape;5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7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541" name="Google Shape;541;p57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sp>
        <p:nvSpPr>
          <p:cNvPr id="542" name="Google Shape;542;p57"/>
          <p:cNvSpPr/>
          <p:nvPr/>
        </p:nvSpPr>
        <p:spPr>
          <a:xfrm>
            <a:off x="2932975" y="5240025"/>
            <a:ext cx="1134900" cy="14802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3" name="Google Shape;54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8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8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551" name="Google Shape;551;p58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552" name="Google Shape;55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8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554" name="Google Shape;554;p58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555" name="Google Shape;55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9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9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563" name="Google Shape;563;p59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564" name="Google Shape;5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566" name="Google Shape;566;p59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567" name="Google Shape;56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60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0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575" name="Google Shape;575;p60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576" name="Google Shape;57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0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578" name="Google Shape;578;p60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579" name="Google Shape;57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More fun with lists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757813" y="213970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075" y="1690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 txBox="1"/>
          <p:nvPr/>
        </p:nvSpPr>
        <p:spPr>
          <a:xfrm>
            <a:off x="1128401" y="1690125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592" name="Google Shape;592;p62"/>
          <p:cNvSpPr txBox="1"/>
          <p:nvPr/>
        </p:nvSpPr>
        <p:spPr>
          <a:xfrm>
            <a:off x="1369900" y="2336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593" name="Google Shape;59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25" y="1690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2"/>
          <p:cNvSpPr txBox="1"/>
          <p:nvPr/>
        </p:nvSpPr>
        <p:spPr>
          <a:xfrm>
            <a:off x="2065151" y="1690125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595" name="Google Shape;595;p62"/>
          <p:cNvSpPr txBox="1"/>
          <p:nvPr/>
        </p:nvSpPr>
        <p:spPr>
          <a:xfrm>
            <a:off x="2249738" y="2336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596" name="Google Shape;5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50" y="714125"/>
            <a:ext cx="88296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59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969900" y="4155250"/>
            <a:ext cx="1204200" cy="39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Ten wishes?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3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757813" y="213970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075" y="1690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3"/>
          <p:cNvSpPr txBox="1"/>
          <p:nvPr/>
        </p:nvSpPr>
        <p:spPr>
          <a:xfrm>
            <a:off x="1128401" y="1690125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604" name="Google Shape;604;p63"/>
          <p:cNvSpPr txBox="1"/>
          <p:nvPr/>
        </p:nvSpPr>
        <p:spPr>
          <a:xfrm>
            <a:off x="1369900" y="2336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605" name="Google Shape;60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25" y="1690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3"/>
          <p:cNvSpPr txBox="1"/>
          <p:nvPr/>
        </p:nvSpPr>
        <p:spPr>
          <a:xfrm>
            <a:off x="2065151" y="1690125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“Captain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America’s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Shield”</a:t>
            </a:r>
            <a:endParaRPr sz="1200" b="1"/>
          </a:p>
        </p:txBody>
      </p:sp>
      <p:sp>
        <p:nvSpPr>
          <p:cNvPr id="607" name="Google Shape;607;p63"/>
          <p:cNvSpPr txBox="1"/>
          <p:nvPr/>
        </p:nvSpPr>
        <p:spPr>
          <a:xfrm>
            <a:off x="2249738" y="2336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608" name="Google Shape;608;p63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510332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465375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3"/>
          <p:cNvSpPr txBox="1"/>
          <p:nvPr/>
        </p:nvSpPr>
        <p:spPr>
          <a:xfrm>
            <a:off x="2037039" y="465375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611" name="Google Shape;611;p63"/>
          <p:cNvSpPr txBox="1"/>
          <p:nvPr/>
        </p:nvSpPr>
        <p:spPr>
          <a:xfrm>
            <a:off x="2278538" y="529975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612" name="Google Shape;61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465375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3"/>
          <p:cNvSpPr txBox="1"/>
          <p:nvPr/>
        </p:nvSpPr>
        <p:spPr>
          <a:xfrm>
            <a:off x="2973789" y="465375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“Infinity Stone”</a:t>
            </a:r>
            <a:endParaRPr sz="1200" b="1"/>
          </a:p>
        </p:txBody>
      </p:sp>
      <p:sp>
        <p:nvSpPr>
          <p:cNvPr id="614" name="Google Shape;614;p63"/>
          <p:cNvSpPr txBox="1"/>
          <p:nvPr/>
        </p:nvSpPr>
        <p:spPr>
          <a:xfrm>
            <a:off x="3158375" y="529975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615" name="Google Shape;61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50" y="988975"/>
            <a:ext cx="88296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3100" y="3492913"/>
            <a:ext cx="50577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64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50" y="114092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69135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4"/>
          <p:cNvSpPr txBox="1"/>
          <p:nvPr/>
        </p:nvSpPr>
        <p:spPr>
          <a:xfrm>
            <a:off x="2037039" y="69135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624" name="Google Shape;624;p64"/>
          <p:cNvSpPr txBox="1"/>
          <p:nvPr/>
        </p:nvSpPr>
        <p:spPr>
          <a:xfrm>
            <a:off x="2278538" y="133735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625" name="Google Shape;62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69135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4"/>
          <p:cNvSpPr txBox="1"/>
          <p:nvPr/>
        </p:nvSpPr>
        <p:spPr>
          <a:xfrm>
            <a:off x="2973789" y="69135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“Infinity Stone”</a:t>
            </a:r>
            <a:endParaRPr sz="1200" b="1"/>
          </a:p>
        </p:txBody>
      </p:sp>
      <p:sp>
        <p:nvSpPr>
          <p:cNvPr id="627" name="Google Shape;627;p64"/>
          <p:cNvSpPr txBox="1"/>
          <p:nvPr/>
        </p:nvSpPr>
        <p:spPr>
          <a:xfrm>
            <a:off x="3158375" y="133735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628" name="Google Shape;628;p64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63" y="491850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25" y="44689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4"/>
          <p:cNvSpPr txBox="1"/>
          <p:nvPr/>
        </p:nvSpPr>
        <p:spPr>
          <a:xfrm>
            <a:off x="2037051" y="4468925"/>
            <a:ext cx="936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631" name="Google Shape;631;p64"/>
          <p:cNvSpPr txBox="1"/>
          <p:nvPr/>
        </p:nvSpPr>
        <p:spPr>
          <a:xfrm>
            <a:off x="2278550" y="51149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632" name="Google Shape;63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75" y="44689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4"/>
          <p:cNvSpPr txBox="1"/>
          <p:nvPr/>
        </p:nvSpPr>
        <p:spPr>
          <a:xfrm>
            <a:off x="2973800" y="4468925"/>
            <a:ext cx="125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" sz="1200" b="1">
                <a:solidFill>
                  <a:srgbClr val="000000"/>
                </a:solidFill>
              </a:rPr>
              <a:t>“Captain America’s Shield”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634" name="Google Shape;634;p64"/>
          <p:cNvSpPr txBox="1"/>
          <p:nvPr/>
        </p:nvSpPr>
        <p:spPr>
          <a:xfrm>
            <a:off x="3234588" y="51149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sp>
        <p:nvSpPr>
          <p:cNvPr id="635" name="Google Shape;635;p64"/>
          <p:cNvSpPr txBox="1"/>
          <p:nvPr/>
        </p:nvSpPr>
        <p:spPr>
          <a:xfrm>
            <a:off x="4225188" y="51149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2</a:t>
            </a:r>
            <a:endParaRPr sz="3600" b="1"/>
          </a:p>
        </p:txBody>
      </p:sp>
      <p:pic>
        <p:nvPicPr>
          <p:cNvPr id="636" name="Google Shape;63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075" y="44689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4"/>
          <p:cNvSpPr txBox="1"/>
          <p:nvPr/>
        </p:nvSpPr>
        <p:spPr>
          <a:xfrm>
            <a:off x="3964400" y="4468925"/>
            <a:ext cx="13410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" sz="1200" b="1">
                <a:solidFill>
                  <a:srgbClr val="000000"/>
                </a:solidFill>
              </a:rPr>
              <a:t>“Infinity Stone”</a:t>
            </a:r>
            <a:endParaRPr sz="1200" b="1">
              <a:solidFill>
                <a:srgbClr val="000000"/>
              </a:solidFill>
            </a:endParaRPr>
          </a:p>
        </p:txBody>
      </p:sp>
      <p:pic>
        <p:nvPicPr>
          <p:cNvPr id="638" name="Google Shape;63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975" y="3224113"/>
            <a:ext cx="73628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5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666463" y="156570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25" y="1116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5"/>
          <p:cNvSpPr txBox="1"/>
          <p:nvPr/>
        </p:nvSpPr>
        <p:spPr>
          <a:xfrm>
            <a:off x="2037051" y="1116125"/>
            <a:ext cx="936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646" name="Google Shape;646;p65"/>
          <p:cNvSpPr txBox="1"/>
          <p:nvPr/>
        </p:nvSpPr>
        <p:spPr>
          <a:xfrm>
            <a:off x="2278550" y="1762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647" name="Google Shape;64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75" y="1116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5"/>
          <p:cNvSpPr txBox="1"/>
          <p:nvPr/>
        </p:nvSpPr>
        <p:spPr>
          <a:xfrm>
            <a:off x="2973800" y="1116125"/>
            <a:ext cx="12513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" sz="1200" b="1">
                <a:solidFill>
                  <a:srgbClr val="000000"/>
                </a:solidFill>
              </a:rPr>
              <a:t>“Captain America’s Shield”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649" name="Google Shape;649;p65"/>
          <p:cNvSpPr txBox="1"/>
          <p:nvPr/>
        </p:nvSpPr>
        <p:spPr>
          <a:xfrm>
            <a:off x="3234588" y="1762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sp>
        <p:nvSpPr>
          <p:cNvPr id="650" name="Google Shape;650;p65"/>
          <p:cNvSpPr txBox="1"/>
          <p:nvPr/>
        </p:nvSpPr>
        <p:spPr>
          <a:xfrm>
            <a:off x="4225188" y="1762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2</a:t>
            </a:r>
            <a:endParaRPr sz="3600" b="1"/>
          </a:p>
        </p:txBody>
      </p:sp>
      <p:pic>
        <p:nvPicPr>
          <p:cNvPr id="651" name="Google Shape;6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075" y="1116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5"/>
          <p:cNvSpPr txBox="1"/>
          <p:nvPr/>
        </p:nvSpPr>
        <p:spPr>
          <a:xfrm>
            <a:off x="3964400" y="1116125"/>
            <a:ext cx="13410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" sz="1200" b="1">
                <a:solidFill>
                  <a:srgbClr val="000000"/>
                </a:solidFill>
              </a:rPr>
              <a:t>“Infinity Stone”</a:t>
            </a:r>
            <a:endParaRPr sz="1200" b="1">
              <a:solidFill>
                <a:srgbClr val="000000"/>
              </a:solidFill>
            </a:endParaRPr>
          </a:p>
        </p:txBody>
      </p:sp>
      <p:sp>
        <p:nvSpPr>
          <p:cNvPr id="653" name="Google Shape;653;p65"/>
          <p:cNvSpPr txBox="1"/>
          <p:nvPr/>
        </p:nvSpPr>
        <p:spPr>
          <a:xfrm>
            <a:off x="404500" y="4385075"/>
            <a:ext cx="2239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Captain America’s Shield</a:t>
            </a:r>
            <a:endParaRPr/>
          </a:p>
        </p:txBody>
      </p:sp>
      <p:cxnSp>
        <p:nvCxnSpPr>
          <p:cNvPr id="654" name="Google Shape;654;p65"/>
          <p:cNvCxnSpPr>
            <a:endCxn id="653" idx="0"/>
          </p:cNvCxnSpPr>
          <p:nvPr/>
        </p:nvCxnSpPr>
        <p:spPr>
          <a:xfrm flipH="1">
            <a:off x="1524250" y="3989675"/>
            <a:ext cx="957900" cy="3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55" name="Google Shape;655;p65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808913" y="529055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75" y="484097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5"/>
          <p:cNvSpPr txBox="1"/>
          <p:nvPr/>
        </p:nvSpPr>
        <p:spPr>
          <a:xfrm>
            <a:off x="2179500" y="4840975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658" name="Google Shape;658;p65"/>
          <p:cNvSpPr txBox="1"/>
          <p:nvPr/>
        </p:nvSpPr>
        <p:spPr>
          <a:xfrm>
            <a:off x="2421000" y="548697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659" name="Google Shape;65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925" y="484097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5"/>
          <p:cNvSpPr txBox="1"/>
          <p:nvPr/>
        </p:nvSpPr>
        <p:spPr>
          <a:xfrm>
            <a:off x="3116251" y="4840975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" sz="1200" b="1">
                <a:solidFill>
                  <a:srgbClr val="000000"/>
                </a:solidFill>
              </a:rPr>
              <a:t>“Infinity Stone”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661" name="Google Shape;661;p65"/>
          <p:cNvSpPr txBox="1"/>
          <p:nvPr/>
        </p:nvSpPr>
        <p:spPr>
          <a:xfrm>
            <a:off x="3453238" y="548697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662" name="Google Shape;66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75" y="3448188"/>
            <a:ext cx="5514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6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808913" y="117575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75" y="72617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6"/>
          <p:cNvSpPr txBox="1"/>
          <p:nvPr/>
        </p:nvSpPr>
        <p:spPr>
          <a:xfrm>
            <a:off x="2179500" y="726175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670" name="Google Shape;670;p66"/>
          <p:cNvSpPr txBox="1"/>
          <p:nvPr/>
        </p:nvSpPr>
        <p:spPr>
          <a:xfrm>
            <a:off x="2421000" y="137217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671" name="Google Shape;6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925" y="72617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 txBox="1"/>
          <p:nvPr/>
        </p:nvSpPr>
        <p:spPr>
          <a:xfrm>
            <a:off x="3116251" y="726175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" sz="1200" b="1">
                <a:solidFill>
                  <a:srgbClr val="000000"/>
                </a:solidFill>
              </a:rPr>
              <a:t>“Infinity Stone”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673" name="Google Shape;673;p66"/>
          <p:cNvSpPr txBox="1"/>
          <p:nvPr/>
        </p:nvSpPr>
        <p:spPr>
          <a:xfrm>
            <a:off x="3453238" y="137217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1</a:t>
            </a:r>
            <a:endParaRPr sz="3600" b="1"/>
          </a:p>
        </p:txBody>
      </p:sp>
      <p:pic>
        <p:nvPicPr>
          <p:cNvPr id="674" name="Google Shape;674;p66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808913" y="39726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75" y="35231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6"/>
          <p:cNvSpPr txBox="1"/>
          <p:nvPr/>
        </p:nvSpPr>
        <p:spPr>
          <a:xfrm>
            <a:off x="2179500" y="3523100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677" name="Google Shape;677;p66"/>
          <p:cNvSpPr txBox="1"/>
          <p:nvPr/>
        </p:nvSpPr>
        <p:spPr>
          <a:xfrm>
            <a:off x="2421000" y="41691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pic>
        <p:nvPicPr>
          <p:cNvPr id="678" name="Google Shape;67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200" y="2496075"/>
            <a:ext cx="551497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6"/>
          <p:cNvSpPr txBox="1"/>
          <p:nvPr/>
        </p:nvSpPr>
        <p:spPr>
          <a:xfrm>
            <a:off x="1139925" y="5396300"/>
            <a:ext cx="29403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Remove the first matching element</a:t>
            </a: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67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808913" y="10008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75" y="5513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7"/>
          <p:cNvSpPr txBox="1"/>
          <p:nvPr/>
        </p:nvSpPr>
        <p:spPr>
          <a:xfrm>
            <a:off x="2179500" y="551300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“Thor’s 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1"/>
              <a:t>Hammer”</a:t>
            </a:r>
            <a:endParaRPr sz="1200" b="1"/>
          </a:p>
        </p:txBody>
      </p:sp>
      <p:sp>
        <p:nvSpPr>
          <p:cNvPr id="687" name="Google Shape;687;p67"/>
          <p:cNvSpPr txBox="1"/>
          <p:nvPr/>
        </p:nvSpPr>
        <p:spPr>
          <a:xfrm>
            <a:off x="2421000" y="11973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600" b="1"/>
              <a:t>0</a:t>
            </a:r>
            <a:endParaRPr sz="3600" b="1"/>
          </a:p>
        </p:txBody>
      </p:sp>
      <p:sp>
        <p:nvSpPr>
          <p:cNvPr id="688" name="Google Shape;688;p67"/>
          <p:cNvSpPr txBox="1"/>
          <p:nvPr/>
        </p:nvSpPr>
        <p:spPr>
          <a:xfrm>
            <a:off x="450450" y="3189975"/>
            <a:ext cx="1425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Thor’s Hammer</a:t>
            </a:r>
            <a:endParaRPr/>
          </a:p>
        </p:txBody>
      </p:sp>
      <p:cxnSp>
        <p:nvCxnSpPr>
          <p:cNvPr id="689" name="Google Shape;689;p67"/>
          <p:cNvCxnSpPr>
            <a:endCxn id="688" idx="0"/>
          </p:cNvCxnSpPr>
          <p:nvPr/>
        </p:nvCxnSpPr>
        <p:spPr>
          <a:xfrm flipH="1">
            <a:off x="1162950" y="2813175"/>
            <a:ext cx="822600" cy="3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0" name="Google Shape;690;p67"/>
          <p:cNvPicPr preferRelativeResize="0"/>
          <p:nvPr/>
        </p:nvPicPr>
        <p:blipFill rotWithShape="1">
          <a:blip r:embed="rId3">
            <a:alphaModFix/>
          </a:blip>
          <a:srcRect t="29432" b="32294"/>
          <a:stretch/>
        </p:blipFill>
        <p:spPr>
          <a:xfrm>
            <a:off x="1875438" y="369245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425" y="2289825"/>
            <a:ext cx="5514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63" y="2014538"/>
            <a:ext cx="40290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38" y="2967038"/>
            <a:ext cx="3362325" cy="92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69"/>
          <p:cNvCxnSpPr/>
          <p:nvPr/>
        </p:nvCxnSpPr>
        <p:spPr>
          <a:xfrm>
            <a:off x="2096000" y="1864865"/>
            <a:ext cx="5093100" cy="2886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69"/>
          <p:cNvCxnSpPr/>
          <p:nvPr/>
        </p:nvCxnSpPr>
        <p:spPr>
          <a:xfrm flipH="1">
            <a:off x="2243150" y="1737475"/>
            <a:ext cx="4403400" cy="291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6CC117-6702-1247-B17B-85D11E710D03}"/>
              </a:ext>
            </a:extLst>
          </p:cNvPr>
          <p:cNvSpPr txBox="1"/>
          <p:nvPr/>
        </p:nvSpPr>
        <p:spPr>
          <a:xfrm>
            <a:off x="1261241" y="5686097"/>
            <a:ext cx="6863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Cannot remove an element with remove. Use remove to remove the first occurrence of a value. To remove the first element of list with value “rabbit” do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list.remove</a:t>
            </a:r>
            <a:r>
              <a:rPr lang="en-US" dirty="0"/>
              <a:t>(“rabbit”)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6CC117-6702-1247-B17B-85D11E710D03}"/>
              </a:ext>
            </a:extLst>
          </p:cNvPr>
          <p:cNvSpPr txBox="1"/>
          <p:nvPr/>
        </p:nvSpPr>
        <p:spPr>
          <a:xfrm>
            <a:off x="588579" y="105104"/>
            <a:ext cx="7966841" cy="6897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remove to remove the first occurrence of a value. To remove the first element of list with value “rabbit” do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/>
              <a:t>list.remove</a:t>
            </a:r>
            <a:r>
              <a:rPr lang="en-US" dirty="0"/>
              <a:t>(“rabbit”)</a:t>
            </a:r>
          </a:p>
          <a:p>
            <a:endParaRPr lang="en-US" dirty="0"/>
          </a:p>
          <a:p>
            <a:r>
              <a:rPr lang="en-US" dirty="0"/>
              <a:t>The above will get an error if you have no elements with a value of “rabbit”.</a:t>
            </a:r>
          </a:p>
          <a:p>
            <a:r>
              <a:rPr lang="en-US" dirty="0"/>
              <a:t>Note a list can contain duplicate elements. To get the count of elements with value “rabbit” do</a:t>
            </a:r>
          </a:p>
          <a:p>
            <a:r>
              <a:rPr lang="en-US" dirty="0"/>
              <a:t>    </a:t>
            </a:r>
            <a:r>
              <a:rPr lang="en-US" dirty="0" err="1"/>
              <a:t>num_rabbits</a:t>
            </a:r>
            <a:r>
              <a:rPr lang="en-US" dirty="0"/>
              <a:t> = </a:t>
            </a:r>
            <a:r>
              <a:rPr lang="en-US" dirty="0" err="1"/>
              <a:t>my_list.count</a:t>
            </a:r>
            <a:r>
              <a:rPr lang="en-US" dirty="0"/>
              <a:t>(“rabbit”)</a:t>
            </a:r>
          </a:p>
          <a:p>
            <a:endParaRPr lang="en-US" dirty="0"/>
          </a:p>
          <a:p>
            <a:r>
              <a:rPr lang="en-US" dirty="0"/>
              <a:t>To delete the first element of list do</a:t>
            </a:r>
          </a:p>
          <a:p>
            <a:r>
              <a:rPr lang="en-US" dirty="0"/>
              <a:t>    del list[0]</a:t>
            </a:r>
          </a:p>
          <a:p>
            <a:endParaRPr lang="en-US" dirty="0"/>
          </a:p>
          <a:p>
            <a:r>
              <a:rPr lang="en-US" dirty="0"/>
              <a:t>To get the second element of a list do</a:t>
            </a:r>
          </a:p>
          <a:p>
            <a:r>
              <a:rPr lang="en-US" dirty="0"/>
              <a:t>    </a:t>
            </a:r>
            <a:r>
              <a:rPr lang="en-US" dirty="0" err="1"/>
              <a:t>my_second_element</a:t>
            </a:r>
            <a:r>
              <a:rPr lang="en-US" dirty="0"/>
              <a:t> = list[1]</a:t>
            </a:r>
          </a:p>
          <a:p>
            <a:endParaRPr lang="en-US" dirty="0"/>
          </a:p>
          <a:p>
            <a:r>
              <a:rPr lang="en-US" dirty="0"/>
              <a:t>To get and remove the second element of a list do</a:t>
            </a:r>
          </a:p>
          <a:p>
            <a:r>
              <a:rPr lang="en-US" dirty="0"/>
              <a:t>    </a:t>
            </a:r>
            <a:r>
              <a:rPr lang="en-US" dirty="0" err="1"/>
              <a:t>my_second_element</a:t>
            </a:r>
            <a:r>
              <a:rPr lang="en-US" dirty="0"/>
              <a:t> = </a:t>
            </a:r>
            <a:r>
              <a:rPr lang="en-US" dirty="0" err="1"/>
              <a:t>list.pop</a:t>
            </a:r>
            <a:r>
              <a:rPr lang="en-US" dirty="0"/>
              <a:t>(1)</a:t>
            </a:r>
          </a:p>
          <a:p>
            <a:endParaRPr lang="en-US" dirty="0"/>
          </a:p>
          <a:p>
            <a:r>
              <a:rPr lang="en-US" dirty="0"/>
              <a:t>The above will get an error if a list has less than two elements. To get the size of a list do</a:t>
            </a:r>
          </a:p>
          <a:p>
            <a:r>
              <a:rPr lang="en-US" dirty="0"/>
              <a:t>    </a:t>
            </a:r>
            <a:r>
              <a:rPr lang="en-US" dirty="0" err="1"/>
              <a:t>my_size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my_list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append an element “dog” to a list do</a:t>
            </a:r>
          </a:p>
          <a:p>
            <a:r>
              <a:rPr lang="en-US" dirty="0"/>
              <a:t>    </a:t>
            </a:r>
            <a:r>
              <a:rPr lang="en-US" dirty="0" err="1"/>
              <a:t>my_list.append</a:t>
            </a:r>
            <a:r>
              <a:rPr lang="en-US" dirty="0"/>
              <a:t>(“dog”)</a:t>
            </a:r>
          </a:p>
          <a:p>
            <a:endParaRPr lang="en-US" dirty="0"/>
          </a:p>
          <a:p>
            <a:r>
              <a:rPr lang="en-US" dirty="0"/>
              <a:t>To insert an element “cat” as the new second element do</a:t>
            </a:r>
          </a:p>
          <a:p>
            <a:r>
              <a:rPr lang="en-US" dirty="0"/>
              <a:t>    </a:t>
            </a:r>
            <a:r>
              <a:rPr lang="en-US" dirty="0" err="1"/>
              <a:t>my_list.insert</a:t>
            </a:r>
            <a:r>
              <a:rPr lang="en-US" dirty="0"/>
              <a:t>(1, “cat”)</a:t>
            </a:r>
          </a:p>
          <a:p>
            <a:endParaRPr lang="en-US" dirty="0"/>
          </a:p>
          <a:p>
            <a:r>
              <a:rPr lang="en-US" dirty="0"/>
              <a:t>To reset the value of the second element do</a:t>
            </a:r>
          </a:p>
          <a:p>
            <a:r>
              <a:rPr lang="en-US" dirty="0"/>
              <a:t>    </a:t>
            </a:r>
            <a:r>
              <a:rPr lang="en-US" dirty="0" err="1"/>
              <a:t>my_list</a:t>
            </a:r>
            <a:r>
              <a:rPr lang="en-US" dirty="0"/>
              <a:t>[1] = “kitty”</a:t>
            </a:r>
          </a:p>
          <a:p>
            <a:endParaRPr lang="en-US" dirty="0"/>
          </a:p>
          <a:p>
            <a:r>
              <a:rPr lang="en-US" dirty="0"/>
              <a:t>A list can contain elements of different types, and duplicates, for example</a:t>
            </a:r>
          </a:p>
          <a:p>
            <a:r>
              <a:rPr lang="en-US" dirty="0"/>
              <a:t>    </a:t>
            </a:r>
            <a:r>
              <a:rPr lang="en-US" dirty="0" err="1"/>
              <a:t>my_list</a:t>
            </a:r>
            <a:r>
              <a:rPr lang="en-US" dirty="0"/>
              <a:t> = [“rabbit”, “rabbit”, “burrito”, True, False, 3, 7, 5.3, 10.0]</a:t>
            </a:r>
          </a:p>
        </p:txBody>
      </p:sp>
    </p:spTree>
    <p:extLst>
      <p:ext uri="{BB962C8B-B14F-4D97-AF65-F5344CB8AC3E}">
        <p14:creationId xmlns:p14="http://schemas.microsoft.com/office/powerpoint/2010/main" val="1650757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38EAA6-9EB5-384A-85A3-527B84FDA52B}"/>
              </a:ext>
            </a:extLst>
          </p:cNvPr>
          <p:cNvSpPr/>
          <p:nvPr/>
        </p:nvSpPr>
        <p:spPr>
          <a:xfrm>
            <a:off x="245098" y="1121789"/>
            <a:ext cx="87292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SzPts val="2800"/>
              <a:buChar char="•"/>
            </a:pP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len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(list) 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– get the length of a list</a:t>
            </a:r>
          </a:p>
          <a:p>
            <a:pPr marL="342900" lvl="0" indent="-342900">
              <a:buSzPts val="2800"/>
              <a:buChar char="•"/>
            </a:pP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list.append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elem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– add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elem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to the end</a:t>
            </a:r>
          </a:p>
          <a:p>
            <a:pPr marL="342900" lvl="0" indent="-342900">
              <a:buSzPts val="2800"/>
              <a:buChar char="•"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list[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- get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ith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element</a:t>
            </a:r>
          </a:p>
          <a:p>
            <a:pPr marL="342900" lvl="0" indent="-342900">
              <a:buSzPts val="2800"/>
              <a:buChar char="•"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list[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] = 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elem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– set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ith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element to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elem</a:t>
            </a: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ts val="2800"/>
              <a:buChar char="•"/>
            </a:pP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list.insert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elem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– insert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elem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at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ith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index</a:t>
            </a:r>
          </a:p>
          <a:p>
            <a:pPr marL="342900" lvl="0" indent="-342900">
              <a:buSzPts val="2800"/>
              <a:buChar char="•"/>
            </a:pP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list.remove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elem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– remove first occurrence of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elem</a:t>
            </a: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SzPts val="2800"/>
              <a:buFontTx/>
              <a:buChar char="•"/>
            </a:pPr>
            <a:r>
              <a:rPr lang="en-US" sz="2800" b="1" dirty="0" err="1">
                <a:ea typeface="Calibri"/>
                <a:cs typeface="Calibri"/>
                <a:sym typeface="Calibri"/>
              </a:rPr>
              <a:t>list.count</a:t>
            </a:r>
            <a:r>
              <a:rPr lang="en-US" sz="2800" b="1" dirty="0">
                <a:ea typeface="Calibri"/>
                <a:cs typeface="Calibri"/>
                <a:sym typeface="Calibri"/>
              </a:rPr>
              <a:t>(</a:t>
            </a:r>
            <a:r>
              <a:rPr lang="en-US" sz="2800" b="1" dirty="0" err="1">
                <a:ea typeface="Calibri"/>
                <a:cs typeface="Calibri"/>
                <a:sym typeface="Calibri"/>
              </a:rPr>
              <a:t>elem</a:t>
            </a:r>
            <a:r>
              <a:rPr lang="en-US" sz="2800" b="1" dirty="0">
                <a:ea typeface="Calibri"/>
                <a:cs typeface="Calibri"/>
                <a:sym typeface="Calibri"/>
              </a:rPr>
              <a:t>)</a:t>
            </a:r>
            <a:r>
              <a:rPr lang="en-US" sz="2800" dirty="0">
                <a:ea typeface="Calibri"/>
                <a:cs typeface="Calibri"/>
                <a:sym typeface="Calibri"/>
              </a:rPr>
              <a:t> – get number occurrences of </a:t>
            </a:r>
            <a:r>
              <a:rPr lang="en-US" sz="2800" dirty="0" err="1">
                <a:ea typeface="Calibri"/>
                <a:cs typeface="Calibri"/>
                <a:sym typeface="Calibri"/>
              </a:rPr>
              <a:t>elem</a:t>
            </a: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SzPts val="2800"/>
              <a:buChar char="•"/>
            </a:pP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list.pop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800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– get and remove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ith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elem</a:t>
            </a: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SzPts val="2800"/>
              <a:buFontTx/>
              <a:buChar char="•"/>
            </a:pPr>
            <a:r>
              <a:rPr lang="en-US" sz="2800" b="1" dirty="0">
                <a:ea typeface="Calibri"/>
                <a:cs typeface="Calibri"/>
                <a:sym typeface="Calibri"/>
              </a:rPr>
              <a:t>del list[</a:t>
            </a:r>
            <a:r>
              <a:rPr lang="en-US" sz="2800" b="1" dirty="0" err="1">
                <a:ea typeface="Calibri"/>
                <a:cs typeface="Calibri"/>
                <a:sym typeface="Calibri"/>
              </a:rPr>
              <a:t>i</a:t>
            </a:r>
            <a:r>
              <a:rPr lang="en-US" sz="2800" b="1" dirty="0">
                <a:ea typeface="Calibri"/>
                <a:cs typeface="Calibri"/>
                <a:sym typeface="Calibri"/>
              </a:rPr>
              <a:t>] </a:t>
            </a:r>
            <a:r>
              <a:rPr lang="en-US" sz="2800" dirty="0">
                <a:ea typeface="Calibri"/>
                <a:cs typeface="Calibri"/>
                <a:sym typeface="Calibri"/>
              </a:rPr>
              <a:t>- remove </a:t>
            </a:r>
            <a:r>
              <a:rPr lang="en-US" sz="2800" dirty="0" err="1">
                <a:ea typeface="Calibri"/>
                <a:cs typeface="Calibri"/>
                <a:sym typeface="Calibri"/>
              </a:rPr>
              <a:t>ith</a:t>
            </a:r>
            <a:r>
              <a:rPr lang="en-US" sz="2800" dirty="0">
                <a:ea typeface="Calibri"/>
                <a:cs typeface="Calibri"/>
                <a:sym typeface="Calibri"/>
              </a:rPr>
              <a:t> element</a:t>
            </a:r>
          </a:p>
          <a:p>
            <a:pPr marL="342900" indent="-342900">
              <a:buSzPts val="2800"/>
              <a:buFontTx/>
              <a:buChar char="•"/>
            </a:pPr>
            <a:r>
              <a:rPr lang="en-US" sz="2800" b="1" dirty="0" err="1">
                <a:ea typeface="Calibri"/>
                <a:cs typeface="Calibri"/>
                <a:sym typeface="Calibri"/>
              </a:rPr>
              <a:t>list.clear</a:t>
            </a:r>
            <a:r>
              <a:rPr lang="en-US" sz="2800" b="1" dirty="0">
                <a:ea typeface="Calibri"/>
                <a:cs typeface="Calibri"/>
                <a:sym typeface="Calibri"/>
              </a:rPr>
              <a:t>() </a:t>
            </a:r>
            <a:r>
              <a:rPr lang="en-US" sz="2800" dirty="0">
                <a:ea typeface="Calibri"/>
                <a:cs typeface="Calibri"/>
                <a:sym typeface="Calibri"/>
              </a:rPr>
              <a:t>– remove all elements from the list</a:t>
            </a:r>
          </a:p>
          <a:p>
            <a:pPr marL="342900" indent="-342900">
              <a:buSzPts val="2800"/>
              <a:buFontTx/>
              <a:buChar char="•"/>
            </a:pPr>
            <a:r>
              <a:rPr lang="en-US" sz="2800" b="1" dirty="0" err="1">
                <a:ea typeface="Calibri"/>
                <a:cs typeface="Calibri"/>
                <a:sym typeface="Calibri"/>
              </a:rPr>
              <a:t>list.index</a:t>
            </a:r>
            <a:r>
              <a:rPr lang="en-US" sz="2800" b="1" dirty="0">
                <a:ea typeface="Calibri"/>
                <a:cs typeface="Calibri"/>
                <a:sym typeface="Calibri"/>
              </a:rPr>
              <a:t>(</a:t>
            </a:r>
            <a:r>
              <a:rPr lang="en-US" sz="2800" b="1" dirty="0" err="1">
                <a:ea typeface="Calibri"/>
                <a:cs typeface="Calibri"/>
                <a:sym typeface="Calibri"/>
              </a:rPr>
              <a:t>elem</a:t>
            </a:r>
            <a:r>
              <a:rPr lang="en-US" sz="2800" b="1" dirty="0">
                <a:ea typeface="Calibri"/>
                <a:cs typeface="Calibri"/>
                <a:sym typeface="Calibri"/>
              </a:rPr>
              <a:t>)</a:t>
            </a:r>
            <a:r>
              <a:rPr lang="en-US" sz="2800" dirty="0">
                <a:ea typeface="Calibri"/>
                <a:cs typeface="Calibri"/>
                <a:sym typeface="Calibri"/>
              </a:rPr>
              <a:t> – get index of </a:t>
            </a:r>
            <a:r>
              <a:rPr lang="en-US" sz="2800" dirty="0" err="1">
                <a:ea typeface="Calibri"/>
                <a:cs typeface="Calibri"/>
                <a:sym typeface="Calibri"/>
              </a:rPr>
              <a:t>elem</a:t>
            </a:r>
            <a:r>
              <a:rPr lang="en-US" sz="2800" dirty="0">
                <a:ea typeface="Calibri"/>
                <a:cs typeface="Calibri"/>
                <a:sym typeface="Calibri"/>
              </a:rPr>
              <a:t> in the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DF115-C033-4545-AF59-6E708E15D2BD}"/>
              </a:ext>
            </a:extLst>
          </p:cNvPr>
          <p:cNvSpPr txBox="1"/>
          <p:nvPr/>
        </p:nvSpPr>
        <p:spPr>
          <a:xfrm>
            <a:off x="3054284" y="0"/>
            <a:ext cx="1960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Lists</a:t>
            </a:r>
          </a:p>
        </p:txBody>
      </p:sp>
    </p:spTree>
    <p:extLst>
      <p:ext uri="{BB962C8B-B14F-4D97-AF65-F5344CB8AC3E}">
        <p14:creationId xmlns:p14="http://schemas.microsoft.com/office/powerpoint/2010/main" val="620596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857250"/>
            <a:ext cx="7143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18222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4343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4343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2"/>
          <p:cNvSpPr/>
          <p:nvPr/>
        </p:nvSpPr>
        <p:spPr>
          <a:xfrm>
            <a:off x="652700" y="3557700"/>
            <a:ext cx="1425000" cy="330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72"/>
          <p:cNvSpPr/>
          <p:nvPr/>
        </p:nvSpPr>
        <p:spPr>
          <a:xfrm>
            <a:off x="3897850" y="4973425"/>
            <a:ext cx="753900" cy="285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3"/>
          <p:cNvSpPr/>
          <p:nvPr/>
        </p:nvSpPr>
        <p:spPr>
          <a:xfrm>
            <a:off x="147100" y="1590400"/>
            <a:ext cx="8760900" cy="41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73"/>
          <p:cNvSpPr/>
          <p:nvPr/>
        </p:nvSpPr>
        <p:spPr>
          <a:xfrm>
            <a:off x="1774250" y="3815100"/>
            <a:ext cx="5754900" cy="34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4"/>
          <p:cNvSpPr/>
          <p:nvPr/>
        </p:nvSpPr>
        <p:spPr>
          <a:xfrm>
            <a:off x="2960150" y="2665975"/>
            <a:ext cx="891600" cy="413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74"/>
          <p:cNvSpPr/>
          <p:nvPr/>
        </p:nvSpPr>
        <p:spPr>
          <a:xfrm>
            <a:off x="625125" y="4532175"/>
            <a:ext cx="2748600" cy="34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4343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25" y="2597750"/>
            <a:ext cx="8839200" cy="104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4343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7338"/>
            <a:ext cx="8839201" cy="2923337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8"/>
          <p:cNvSpPr/>
          <p:nvPr/>
        </p:nvSpPr>
        <p:spPr>
          <a:xfrm>
            <a:off x="1213475" y="2941775"/>
            <a:ext cx="2721300" cy="239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857250"/>
            <a:ext cx="7143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1822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675" y="1855800"/>
            <a:ext cx="3450900" cy="34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/>
        </p:nvSpPr>
        <p:spPr>
          <a:xfrm>
            <a:off x="457199" y="1078992"/>
            <a:ext cx="8546100" cy="5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c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c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c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way to keep track of an </a:t>
            </a:r>
            <a:r>
              <a:rPr lang="cs" sz="28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</a:t>
            </a:r>
            <a:r>
              <a:rPr lang="c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s" sz="28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c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items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c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Items in the list are called "elements"</a:t>
            </a: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cs" sz="24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</a:t>
            </a:r>
            <a:r>
              <a:rPr lang="c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can refer to elements by their position</a:t>
            </a: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cs" sz="2400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c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list can contain multiple items</a:t>
            </a: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6700" algn="l" rtl="0">
              <a:spcBef>
                <a:spcPts val="24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c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list dynamically adjusts its size as elements are added or removed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6700" algn="l" rtl="0">
              <a:spcBef>
                <a:spcPts val="24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c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Lists have a lot of built-in functionality to make using them more straightforward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None/>
            </a:pP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50" y="1876425"/>
            <a:ext cx="36099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3100" y="1876425"/>
            <a:ext cx="3105149" cy="31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/>
          <p:nvPr/>
        </p:nvSpPr>
        <p:spPr>
          <a:xfrm>
            <a:off x="3557700" y="735425"/>
            <a:ext cx="606900" cy="38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wish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3178</TotalTime>
  <Words>824</Words>
  <Application>Microsoft Macintosh PowerPoint</Application>
  <PresentationFormat>On-screen Show (4:3)</PresentationFormat>
  <Paragraphs>251</Paragraphs>
  <Slides>68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Indie Flower</vt:lpstr>
      <vt:lpstr>Calibri</vt:lpstr>
      <vt:lpstr>Arial</vt:lpstr>
      <vt:lpstr>Simple Light</vt:lpstr>
      <vt:lpstr>  Lists July 7,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fun with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Lists July 7, 2021</dc:title>
  <cp:lastModifiedBy>Case, Doug</cp:lastModifiedBy>
  <cp:revision>11</cp:revision>
  <dcterms:modified xsi:type="dcterms:W3CDTF">2021-07-05T17:31:37Z</dcterms:modified>
</cp:coreProperties>
</file>